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7562934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6318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18188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54956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8973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0528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8435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7046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6751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460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31872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2437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lvl="0"/>
            <a:r>
              <a:rPr lang="en-US" sz="2000" b="1" dirty="0">
                <a:solidFill>
                  <a:srgbClr val="2F5496"/>
                </a:solidFill>
                <a:latin typeface="Arial"/>
                <a:ea typeface="Arial"/>
                <a:cs typeface="Arial"/>
                <a:sym typeface="Arial"/>
              </a:rPr>
              <a:t> </a:t>
            </a:r>
            <a:r>
              <a:rPr lang="en-US" sz="2000" b="1" dirty="0" err="1" smtClean="0">
                <a:solidFill>
                  <a:srgbClr val="2F5496"/>
                </a:solidFill>
              </a:rPr>
              <a:t>Kaleeswaran</a:t>
            </a:r>
            <a:r>
              <a:rPr lang="en-US" sz="2000" b="1" dirty="0" smtClean="0">
                <a:solidFill>
                  <a:srgbClr val="2F5496"/>
                </a:solidFill>
              </a:rPr>
              <a:t> </a:t>
            </a:r>
            <a:r>
              <a:rPr lang="en-US" sz="2000" b="1" dirty="0">
                <a:solidFill>
                  <a:srgbClr val="2F5496"/>
                </a:solidFill>
              </a:rPr>
              <a:t>M</a:t>
            </a:r>
            <a:r>
              <a:rPr lang="en-US" sz="2000" b="1" dirty="0" smtClean="0">
                <a:solidFill>
                  <a:srgbClr val="2F5496"/>
                </a:solidFill>
                <a:latin typeface="Arial"/>
                <a:ea typeface="Arial"/>
                <a:cs typeface="Arial"/>
                <a:sym typeface="Arial"/>
              </a:rPr>
              <a:t> </a:t>
            </a:r>
            <a:r>
              <a:rPr lang="en-US" sz="2000" b="1" dirty="0">
                <a:solidFill>
                  <a:srgbClr val="2F5496"/>
                </a:solidFill>
                <a:latin typeface="Arial"/>
                <a:ea typeface="Arial"/>
                <a:cs typeface="Arial"/>
                <a:sym typeface="Arial"/>
              </a:rPr>
              <a:t>– </a:t>
            </a:r>
            <a:r>
              <a:rPr lang="en-US" sz="2000" b="1" dirty="0" smtClean="0">
                <a:solidFill>
                  <a:srgbClr val="2F5496"/>
                </a:solidFill>
              </a:rPr>
              <a:t>AU</a:t>
            </a:r>
            <a:r>
              <a:rPr lang="en-US" sz="2000" b="1" dirty="0" smtClean="0">
                <a:solidFill>
                  <a:srgbClr val="2F5496"/>
                </a:solidFill>
              </a:rPr>
              <a:t>810021127008 </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US" sz="3200" dirty="0">
                <a:latin typeface="Arial"/>
                <a:ea typeface="Arial"/>
                <a:cs typeface="Arial"/>
                <a:sym typeface="Arial"/>
              </a:rPr>
              <a:t>https://github.com/kalee2603/KALEESWARAN-au810021127008</a:t>
            </a:r>
            <a:endParaRPr sz="3200"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r>
              <a:rPr lang="en-US" sz="3600" b="1" dirty="0" smtClean="0">
                <a:solidFill>
                  <a:schemeClr val="accent1"/>
                </a:solidFill>
                <a:latin typeface="Arial"/>
                <a:ea typeface="Arial"/>
                <a:cs typeface="Arial"/>
                <a:sym typeface="Arial"/>
              </a:rPr>
              <a:t>)</a:t>
            </a:r>
            <a:endParaRPr sz="3600" dirty="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KALEESWARAN-au810021127008_Kaleeswaran_au81002127008.ipynb at main · kalee2603_KALEESWARAN-au810021127008 - Google Chrome 2024-04-19 17-33-0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69574" y="1389472"/>
            <a:ext cx="9253456" cy="4949635"/>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526</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Nanthakumar</cp:lastModifiedBy>
  <cp:revision>4</cp:revision>
  <dcterms:modified xsi:type="dcterms:W3CDTF">2024-04-19T12:13:20Z</dcterms:modified>
</cp:coreProperties>
</file>